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xml" Extension="xml"/>
  <Default ContentType="application/vnd.openxmlformats-package.relationships+xml" Extension="rels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tableStyles+xml" PartName="/ppt/tableStyles.xml"/>
  <Override ContentType="application/vnd.openxmlformats-officedocument.theme+xml" PartName="/ppt/theme/theme1.xml"/>
</Types>
</file>

<file path=_rels/.rels><?xml version="1.0" encoding="UTF-8" standalone="no" ?>
<Relationships xmlns="http://schemas.openxmlformats.org/package/2006/relationships">
  <Relationship Id="rId1" Target="ppt/presentation.xml" Type="http://schemas.openxmlformats.org/officeDocument/2006/relationships/officeDocument"/>
  <Relationship Id="rId2" Target="docProps/app.xml" Type="http://schemas.openxmlformats.org/officeDocument/2006/relationships/extended-properties"/>
  <Relationship Id="rId3" Target="docProps/core.xml" Type="http://schemas.openxmlformats.org/package/2006/relationships/metadata/core-properties"/>
</Relationships>

</file>

<file path=ppt/presentation.xml><?xml version="1.0" encoding="utf-8"?>
<p:presentation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</p:sldIdLst>
  <p:sldSz cx="12192000" cy="6858000"/>
  <p:notesSz cx="6858000" cy="12192000"/>
</p:presentation>
</file>

<file path=ppt/tableStyles.xml><?xml version="1.0" encoding="utf-8"?>
<a:tblStyleLs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def="{5C22544A-7EE6-4342-B048-85BDC9FD1C3A}"/>
</file>

<file path=ppt/_rels/presentation.xml.rels><?xml version="1.0" encoding="UTF-8" standalone="no" ?>
<Relationships xmlns="http://schemas.openxmlformats.org/package/2006/relationships">
  <Relationship Id="rId6" Target="slides/slide4.xml" Type="http://schemas.openxmlformats.org/officeDocument/2006/relationships/slide"/>
  <Relationship Id="rId1" Target="theme/theme1.xml" Type="http://schemas.openxmlformats.org/officeDocument/2006/relationships/theme"/>
  <Relationship Id="rId2" Target="slideMasters/slideMaster1.xml" Type="http://schemas.openxmlformats.org/officeDocument/2006/relationships/slideMaster"/>
  <Relationship Id="rId3" Target="slides/slide1.xml" Type="http://schemas.openxmlformats.org/officeDocument/2006/relationships/slide"/>
  <Relationship Id="rId8" Target="tableStyles.xml" Type="http://schemas.openxmlformats.org/officeDocument/2006/relationships/tableStyles"/>
  <Relationship Id="rId4" Target="slides/slide2.xml" Type="http://schemas.openxmlformats.org/officeDocument/2006/relationships/slide"/>
  <Relationship Id="rId7" Target="slides/slide5.xml" Type="http://schemas.openxmlformats.org/officeDocument/2006/relationships/slide"/>
  <Relationship Id="rId5" Target="slides/slide3.xml" Type="http://schemas.openxmlformats.org/officeDocument/2006/relationships/slide"/>
</Relationships>

</file>

<file path=ppt/slideLayouts/_rels/slideLayout1.xml.rels><?xml version="1.0" encoding="UTF-8" standalone="no" ?>
<Relationships xmlns="http://schemas.openxmlformats.org/package/2006/relationships">
  <Relationship Id="rId1" Target="../media/11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0.xml.rels><?xml version="1.0" encoding="UTF-8" standalone="no" ?>
<Relationships xmlns="http://schemas.openxmlformats.org/package/2006/relationships">
  <Relationship Id="rId1" Target="../media/13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1.xml.rels><?xml version="1.0" encoding="UTF-8" standalone="no" ?>
<Relationships xmlns="http://schemas.openxmlformats.org/package/2006/relationships">
  <Relationship Id="rId1" Target="../media/9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2.xml.rels><?xml version="1.0" encoding="UTF-8" standalone="no" ?>
<Relationships xmlns="http://schemas.openxmlformats.org/package/2006/relationships">
  <Relationship Id="rId1" Target="../media/2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3.xml.rels><?xml version="1.0" encoding="UTF-8" standalone="no" ?>
<Relationships xmlns="http://schemas.openxmlformats.org/package/2006/relationships">
  <Relationship Id="rId1" Target="../media/3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4.xml.rels><?xml version="1.0" encoding="UTF-8" standalone="no" ?>
<Relationships xmlns="http://schemas.openxmlformats.org/package/2006/relationships">
  <Relationship Id="rId1" Target="../media/4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5.xml.rels><?xml version="1.0" encoding="UTF-8" standalone="no" ?>
<Relationships xmlns="http://schemas.openxmlformats.org/package/2006/relationships">
  <Relationship Id="rId1" Target="../media/5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6.xml.rels><?xml version="1.0" encoding="UTF-8" standalone="no" ?>
<Relationships xmlns="http://schemas.openxmlformats.org/package/2006/relationships">
  <Relationship Id="rId1" Target="../media/6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17.xml.rels><?xml version="1.0" encoding="UTF-8" standalone="no" ?>
<Relationships xmlns="http://schemas.openxmlformats.org/package/2006/relationships">
  <Relationship Id="rId1" Target="../media/8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2.xml.rels><?xml version="1.0" encoding="UTF-8" standalone="no" ?>
<Relationships xmlns="http://schemas.openxmlformats.org/package/2006/relationships">
  <Relationship Id="rId1" Target="../media/14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3.xml.rels><?xml version="1.0" encoding="UTF-8" standalone="no" ?>
<Relationships xmlns="http://schemas.openxmlformats.org/package/2006/relationships">
  <Relationship Id="rId1" Target="../media/1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4.xml.rels><?xml version="1.0" encoding="UTF-8" standalone="no" ?>
<Relationships xmlns="http://schemas.openxmlformats.org/package/2006/relationships">
  <Relationship Id="rId1" Target="../media/12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5.xml.rels><?xml version="1.0" encoding="UTF-8" standalone="no" ?>
<Relationships xmlns="http://schemas.openxmlformats.org/package/2006/relationships">
  <Relationship Id="rId1" Target="../media/15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6.xml.rels><?xml version="1.0" encoding="UTF-8" standalone="no" ?>
<Relationships xmlns="http://schemas.openxmlformats.org/package/2006/relationships">
  <Relationship Id="rId1" Target="../media/7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7.xml.rels><?xml version="1.0" encoding="UTF-8" standalone="no" ?>
<Relationships xmlns="http://schemas.openxmlformats.org/package/2006/relationships">
  <Relationship Id="rId1" Target="../slideMasters/slideMaster1.xml" Type="http://schemas.openxmlformats.org/officeDocument/2006/relationships/slideMaster"/>
</Relationships>

</file>

<file path=ppt/slideLayouts/_rels/slideLayout8.xml.rels><?xml version="1.0" encoding="UTF-8" standalone="no" ?>
<Relationships xmlns="http://schemas.openxmlformats.org/package/2006/relationships">
  <Relationship Id="rId1" Target="../media/10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_rels/slideLayout9.xml.rels><?xml version="1.0" encoding="UTF-8" standalone="no" ?>
<Relationships xmlns="http://schemas.openxmlformats.org/package/2006/relationships">
  <Relationship Id="rId1" Target="../media/16.png" Type="http://schemas.openxmlformats.org/officeDocument/2006/relationships/image"/>
  <Relationship Id="rId2" Target="../slideMasters/slideMaster1.xml" Type="http://schemas.openxmlformats.org/officeDocument/2006/relationships/slideMaster"/>
</Relationships>

</file>

<file path=ppt/slideLayouts/slideLayout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">
  <p:cSld name="Title">
    <p:bg>
      <p:bgRef idx="1003">
        <a:schemeClr val="bg2"/>
      </p:bgRef>
    </p:bg>
    <p:spTree>
      <p:nvGrpSpPr>
        <p:cNvPr hidden="false" id="103" name="GroupShape 10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05" name="Picture 105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06" name="Shape 106"/>
          <p:cNvSpPr txBox="true"/>
          <p:nvPr isPhoto="false">
            <p:ph idx="0" type="title"/>
          </p:nvPr>
        </p:nvSpPr>
        <p:spPr>
          <a:xfrm flipH="false" flipV="false" rot="0">
            <a:off x="3962398" y="1964266"/>
            <a:ext cx="7197726" cy="2421463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r" lvl="0">
              <a:defRPr sz="4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07" name="Shape 107"/>
          <p:cNvSpPr txBox="true"/>
          <p:nvPr isPhoto="false">
            <p:ph idx="1" type="subTitle"/>
          </p:nvPr>
        </p:nvSpPr>
        <p:spPr>
          <a:xfrm flipH="false" flipV="false" rot="0">
            <a:off x="3962398" y="4385732"/>
            <a:ext cx="7197726" cy="1405466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r" indent="0" lvl="0" marL="0">
              <a:buNone/>
              <a:defRPr cap="all" sz="1800">
                <a:solidFill>
                  <a:schemeClr val="tx1"/>
                </a:solidFill>
              </a:defRPr>
            </a:lvl1pPr>
            <a:lvl2pPr algn="ctr" indent="0" lvl="1" marL="457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algn="ctr" indent="0" lvl="2" marL="914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algn="ctr" indent="0" lvl="3" marL="1371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algn="ctr" indent="0" lvl="4" marL="182880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algn="ctr" indent="0" lvl="5" marL="228600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algn="ctr" indent="0" lvl="6" marL="274320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algn="ctr" indent="0" lvl="7" marL="320040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algn="ctr" indent="0" lvl="8" marL="365760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t>Образец подзаголовка</a:t>
            </a:r>
          </a:p>
        </p:txBody>
      </p:sp>
      <p:sp>
        <p:nvSpPr>
          <p:cNvPr hidden="false" id="108" name="Shape 108"/>
          <p:cNvSpPr txBox="true"/>
          <p:nvPr isPhoto="false">
            <p:ph idx="10" type="dt"/>
          </p:nvPr>
        </p:nvSpPr>
        <p:spPr>
          <a:xfrm flipH="false" flipV="false" rot="0">
            <a:off x="8932558" y="5870575"/>
            <a:ext cx="1600200" cy="3778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09" name="Shape 109"/>
          <p:cNvSpPr txBox="true"/>
          <p:nvPr isPhoto="false">
            <p:ph idx="11" type="ftr"/>
          </p:nvPr>
        </p:nvSpPr>
        <p:spPr>
          <a:xfrm flipH="false" flipV="false" rot="0">
            <a:off x="3962398" y="5870575"/>
            <a:ext cx="4893958" cy="3778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0" name="Shape 110"/>
          <p:cNvSpPr txBox="true"/>
          <p:nvPr isPhoto="false">
            <p:ph idx="12" type="sldNum"/>
          </p:nvPr>
        </p:nvSpPr>
        <p:spPr>
          <a:xfrm flipH="false" flipV="false" rot="0">
            <a:off x="10608958" y="5870575"/>
            <a:ext cx="551167" cy="377825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x">
  <p:cSld name="Title and Vertical Text">
    <p:spTree>
      <p:nvGrpSpPr>
        <p:cNvPr hidden="false" id="118" name="GroupShape 118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20" name="Picture 120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21" name="Shape 121"/>
          <p:cNvSpPr txBox="true"/>
          <p:nvPr isPhoto="false">
            <p:ph idx="0" type="title"/>
          </p:nvPr>
        </p:nvSpPr>
        <p:spPr>
          <a:xfrm flipH="false" flipV="false" rot="0">
            <a:off x="685801" y="609600"/>
            <a:ext cx="10131425" cy="1456266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22" name="Shape 122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anchor="t"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23" name="Shape 12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24" name="Shape 12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25" name="Shape 12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vertTitleAndTx">
  <p:cSld name="Vertical Title and Text">
    <p:spTree>
      <p:nvGrpSpPr>
        <p:cNvPr hidden="false" id="86" name="GroupShape 8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88" name="Picture 8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89" name="Shape 89"/>
          <p:cNvSpPr txBox="true"/>
          <p:nvPr isPhoto="false">
            <p:ph idx="0" type="title"/>
          </p:nvPr>
        </p:nvSpPr>
        <p:spPr>
          <a:xfrm flipH="false" flipV="false" rot="0">
            <a:off x="8658675" y="609599"/>
            <a:ext cx="2158552" cy="5181601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90" name="Shape 90"/>
          <p:cNvSpPr txBox="true"/>
          <p:nvPr isPhoto="false">
            <p:ph idx="1" type="body"/>
          </p:nvPr>
        </p:nvSpPr>
        <p:spPr>
          <a:xfrm flipH="false" flipV="false" rot="0">
            <a:off x="685800" y="609600"/>
            <a:ext cx="7832115" cy="5181600"/>
          </a:xfrm>
          <a:prstGeom prst="rect">
            <a:avLst/>
          </a:prstGeom>
        </p:spPr>
        <p:txBody>
          <a:bodyPr anchor="t"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91" name="Shape 9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92" name="Shape 9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93" name="Shape 9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Истина или ложь">
    <p:spTree>
      <p:nvGrpSpPr>
        <p:cNvPr hidden="false" id="15" name="GroupShape 1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7" name="Picture 1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8" name="Shape 18"/>
          <p:cNvSpPr txBox="true"/>
          <p:nvPr isPhoto="false">
            <p:ph idx="0" type="title"/>
          </p:nvPr>
        </p:nvSpPr>
        <p:spPr>
          <a:xfrm flipH="false" flipV="false" rot="0">
            <a:off x="685801" y="609601"/>
            <a:ext cx="10131427" cy="2743199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lstStyle>
            <a:defPPr/>
            <a:lvl1pPr lvl="0">
              <a:defRPr b="false"/>
            </a:lvl1pPr>
          </a:lstStyle>
          <a:p>
            <a:pPr indent="0" lvl="0" marL="0"/>
            <a:r>
              <a:t>Образец заголовка</a:t>
            </a:r>
          </a:p>
        </p:txBody>
      </p:sp>
      <p:sp>
        <p:nvSpPr>
          <p:cNvPr hidden="false" id="19" name="Shape 19"/>
          <p:cNvSpPr txBox="true"/>
          <p:nvPr isPhoto="false">
            <p:ph idx="2" type="body"/>
          </p:nvPr>
        </p:nvSpPr>
        <p:spPr>
          <a:xfrm flipH="false" flipV="false" rot="0">
            <a:off x="685801" y="3505200"/>
            <a:ext cx="10131428" cy="838200"/>
          </a:xfrm>
          <a:prstGeom prst="rect">
            <a:avLst/>
          </a:prstGeom>
        </p:spPr>
        <p:txBody>
          <a:bodyPr anchor="b" bIns="45720" lIns="91440" rIns="91440" tIns="45720" vert="horz">
            <a:normAutofit fontScale="100%" lnSpcReduction="0%"/>
          </a:bodyPr>
          <a:lstStyle>
            <a:defPPr/>
            <a:lvl1pPr lvl="0">
              <a:buNone/>
              <a:defRPr b="false" cap="none" sz="2800">
                <a:solidFill>
                  <a:schemeClr val="tx1"/>
                </a:solidFill>
              </a:defRPr>
            </a:lvl1pPr>
          </a:lstStyle>
          <a:p>
            <a:pPr indent="0" lvl="0" marL="0"/>
            <a:r>
              <a:t>Образец текста</a:t>
            </a:r>
          </a:p>
        </p:txBody>
      </p:sp>
      <p:sp>
        <p:nvSpPr>
          <p:cNvPr hidden="false" id="20" name="Shape 20"/>
          <p:cNvSpPr txBox="true"/>
          <p:nvPr isPhoto="false">
            <p:ph idx="1" type="body"/>
          </p:nvPr>
        </p:nvSpPr>
        <p:spPr>
          <a:xfrm flipH="false" flipV="false" rot="0">
            <a:off x="685800" y="4343400"/>
            <a:ext cx="10131428" cy="1447800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1" name="Shape 2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22" name="Shape 2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23" name="Shape 2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Заголовок и подпись">
    <p:spTree>
      <p:nvGrpSpPr>
        <p:cNvPr hidden="false" id="24" name="GroupShape 2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26" name="Picture 2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27" name="Shape 27"/>
          <p:cNvSpPr txBox="true"/>
          <p:nvPr isPhoto="false">
            <p:ph idx="0" type="title"/>
          </p:nvPr>
        </p:nvSpPr>
        <p:spPr>
          <a:xfrm flipH="false" flipV="false" rot="0">
            <a:off x="685801" y="609601"/>
            <a:ext cx="10131427" cy="3124199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28" name="Shape 28"/>
          <p:cNvSpPr txBox="true"/>
          <p:nvPr isPhoto="false">
            <p:ph idx="1" type="body"/>
          </p:nvPr>
        </p:nvSpPr>
        <p:spPr>
          <a:xfrm flipH="false" flipV="false" rot="0">
            <a:off x="685800" y="4343400"/>
            <a:ext cx="10131428" cy="14478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20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29" name="Shape 2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30" name="Shape 3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31" name="Shape 3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карточки имени">
    <p:spTree>
      <p:nvGrpSpPr>
        <p:cNvPr hidden="false" id="41" name="GroupShape 4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43" name="Picture 43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44" name="Shape 44"/>
          <p:cNvSpPr txBox="true"/>
          <p:nvPr isPhoto="false"/>
        </p:nvSpPr>
        <p:spPr>
          <a:xfrm flipH="false" flipV="false" rot="0">
            <a:off x="10237867" y="2743200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lstStyle>
            <a:defPPr/>
            <a:lvl1pPr algn="l" indent="0" lvl="0" marL="0">
              <a:buNone/>
              <a:defRPr b="false" cap="all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lvl="0"/>
            <a:r>
              <a:rPr sz="800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hidden="false" id="45" name="Shape 45"/>
          <p:cNvSpPr txBox="true"/>
          <p:nvPr isPhoto="false"/>
        </p:nvSpPr>
        <p:spPr>
          <a:xfrm flipH="false" flipV="false" rot="0">
            <a:off x="488275" y="823336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lstStyle>
            <a:defPPr/>
            <a:lvl1pPr algn="l" indent="0" lvl="0" marL="0">
              <a:buNone/>
              <a:defRPr b="false" cap="all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lvl="0"/>
            <a:r>
              <a:rPr sz="800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hidden="false" id="46" name="Shape 46"/>
          <p:cNvSpPr txBox="true"/>
          <p:nvPr isPhoto="false">
            <p:ph idx="0" type="title"/>
          </p:nvPr>
        </p:nvSpPr>
        <p:spPr>
          <a:xfrm flipH="false" flipV="false" rot="0">
            <a:off x="992266" y="609601"/>
            <a:ext cx="9550400" cy="2743199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3200">
                <a:solidFill>
                  <a:schemeClr val="tx1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47" name="Shape 47"/>
          <p:cNvSpPr txBox="true"/>
          <p:nvPr isPhoto="false">
            <p:ph idx="2" type="body"/>
          </p:nvPr>
        </p:nvSpPr>
        <p:spPr>
          <a:xfrm flipH="false" flipV="false" rot="0">
            <a:off x="685800" y="3886200"/>
            <a:ext cx="10135436" cy="889000"/>
          </a:xfrm>
          <a:prstGeom prst="rect">
            <a:avLst/>
          </a:prstGeom>
        </p:spPr>
        <p:txBody>
          <a:bodyPr anchor="b" bIns="45720" lIns="91440" rIns="91440" tIns="45720" vert="horz">
            <a:normAutofit fontScale="100%" lnSpcReduction="0%"/>
          </a:bodyPr>
          <a:lstStyle>
            <a:defPPr/>
            <a:lvl1pPr lvl="0">
              <a:buNone/>
              <a:defRPr b="false" cap="none" sz="2400">
                <a:solidFill>
                  <a:schemeClr val="tx1"/>
                </a:solidFill>
              </a:defRPr>
            </a:lvl1pPr>
          </a:lstStyle>
          <a:p>
            <a:pPr indent="0" lvl="0" marL="0"/>
            <a:r>
              <a:t>Образец текста</a:t>
            </a:r>
          </a:p>
        </p:txBody>
      </p:sp>
      <p:sp>
        <p:nvSpPr>
          <p:cNvPr hidden="false" id="48" name="Shape 48"/>
          <p:cNvSpPr txBox="true"/>
          <p:nvPr isPhoto="false">
            <p:ph idx="1" type="body"/>
          </p:nvPr>
        </p:nvSpPr>
        <p:spPr>
          <a:xfrm flipH="false" flipV="false" rot="0">
            <a:off x="685799" y="4775200"/>
            <a:ext cx="10135436" cy="1016000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18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49" name="Shape 4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50" name="Shape 5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1" name="Shape 5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Карточка имени">
    <p:spTree>
      <p:nvGrpSpPr>
        <p:cNvPr hidden="false" id="52" name="GroupShape 5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54" name="Picture 54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55" name="Shape 55"/>
          <p:cNvSpPr txBox="true"/>
          <p:nvPr isPhoto="false">
            <p:ph idx="0" type="title"/>
          </p:nvPr>
        </p:nvSpPr>
        <p:spPr>
          <a:xfrm flipH="false" flipV="false" rot="0">
            <a:off x="685802" y="3308581"/>
            <a:ext cx="10131425" cy="1468799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cap="none" sz="32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56" name="Shape 56"/>
          <p:cNvSpPr txBox="true"/>
          <p:nvPr isPhoto="false">
            <p:ph idx="1" type="body"/>
          </p:nvPr>
        </p:nvSpPr>
        <p:spPr>
          <a:xfrm flipH="false" flipV="false" rot="0">
            <a:off x="685801" y="4777381"/>
            <a:ext cx="10131426" cy="860399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sz="20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57" name="Shape 57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58" name="Shape 58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59" name="Shape 59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Панорамная фотография с подписью">
    <p:spTree>
      <p:nvGrpSpPr>
        <p:cNvPr hidden="false" id="60" name="GroupShape 60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62" name="Picture 62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63" name="Shape 63"/>
          <p:cNvSpPr txBox="true"/>
          <p:nvPr isPhoto="false">
            <p:ph idx="0" type="title"/>
          </p:nvPr>
        </p:nvSpPr>
        <p:spPr>
          <a:xfrm flipH="false" flipV="false" rot="0">
            <a:off x="685800" y="4732865"/>
            <a:ext cx="10131427" cy="566737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64" name="Shape 64"/>
          <p:cNvSpPr txBox="false"/>
          <p:nvPr isPhoto="false">
            <p:ph idx="1" type="body"/>
          </p:nvPr>
        </p:nvSpPr>
        <p:spPr>
          <a:xfrm flipH="false" flipV="false" rot="0">
            <a:off x="1371600" y="932112"/>
            <a:ext cx="8759827" cy="3164975"/>
          </a:xfrm>
          <a:prstGeom prst="roundRect">
            <a:avLst>
              <a:gd fmla="val 4380" name="adj"/>
            </a:avLst>
          </a:prstGeom>
          <a:ln w="50800">
            <a:solidFill>
              <a:srgbClr val="FFFFFF"/>
            </a:solidFill>
            <a:prstDash val="solid"/>
          </a:ln>
        </p:spPr>
        <p:txBody>
          <a:bodyPr anchor="t"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hidden="false" id="65" name="Shape 65"/>
          <p:cNvSpPr txBox="true"/>
          <p:nvPr isPhoto="false">
            <p:ph idx="3" type="body"/>
          </p:nvPr>
        </p:nvSpPr>
        <p:spPr>
          <a:xfrm flipH="false" flipV="false" rot="0">
            <a:off x="685800" y="5299603"/>
            <a:ext cx="10131427" cy="493712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indent="0" lvl="0" marL="0">
              <a:buNone/>
              <a:defRPr sz="14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66" name="Shape 66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67" name="Shape 67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68" name="Shape 68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cust">
  <p:cSld name="Цитата с подписью">
    <p:spTree>
      <p:nvGrpSpPr>
        <p:cNvPr hidden="false" id="75" name="GroupShape 75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77" name="Picture 77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78" name="Shape 78"/>
          <p:cNvSpPr txBox="true"/>
          <p:nvPr isPhoto="false"/>
        </p:nvSpPr>
        <p:spPr>
          <a:xfrm flipH="false" flipV="false" rot="0">
            <a:off x="10237867" y="2743200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lstStyle>
            <a:defPPr/>
            <a:lvl1pPr algn="l" indent="0" lvl="0" marL="0">
              <a:buNone/>
              <a:defRPr b="false" cap="all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lvl="0"/>
            <a:r>
              <a:rPr sz="8000">
                <a:solidFill>
                  <a:schemeClr val="tx1"/>
                </a:solidFill>
              </a:rPr>
              <a:t>”</a:t>
            </a:r>
          </a:p>
        </p:txBody>
      </p:sp>
      <p:sp>
        <p:nvSpPr>
          <p:cNvPr hidden="false" id="79" name="Shape 79"/>
          <p:cNvSpPr txBox="true"/>
          <p:nvPr isPhoto="false"/>
        </p:nvSpPr>
        <p:spPr>
          <a:xfrm flipH="false" flipV="false" rot="0">
            <a:off x="488275" y="823336"/>
            <a:ext cx="609600" cy="584775"/>
          </a:xfrm>
          <a:prstGeom prst="rect">
            <a:avLst/>
          </a:prstGeom>
        </p:spPr>
        <p:txBody>
          <a:bodyPr anchor="ctr" bIns="45720" lIns="91440" rIns="91440" tIns="45720" vert="horz">
            <a:noAutofit/>
          </a:bodyPr>
          <a:lstStyle>
            <a:defPPr/>
            <a:lvl1pPr algn="l" indent="0" lvl="0" marL="0">
              <a:buNone/>
              <a:defRPr b="false" cap="all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lvl="0"/>
            <a:r>
              <a:rPr sz="8000">
                <a:solidFill>
                  <a:schemeClr val="tx1"/>
                </a:solidFill>
              </a:rPr>
              <a:t>“</a:t>
            </a:r>
          </a:p>
        </p:txBody>
      </p:sp>
      <p:sp>
        <p:nvSpPr>
          <p:cNvPr hidden="false" id="80" name="Shape 80"/>
          <p:cNvSpPr txBox="true"/>
          <p:nvPr isPhoto="false">
            <p:ph idx="0" type="title"/>
          </p:nvPr>
        </p:nvSpPr>
        <p:spPr>
          <a:xfrm flipH="false" flipV="false" rot="0">
            <a:off x="992266" y="609601"/>
            <a:ext cx="9550400" cy="2743199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lvl="0">
              <a:defRPr b="false" cap="none" sz="3200">
                <a:solidFill>
                  <a:schemeClr val="tx1"/>
                </a:solidFill>
              </a:defRPr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81" name="Shape 81"/>
          <p:cNvSpPr txBox="true"/>
          <p:nvPr isPhoto="false">
            <p:ph idx="2" type="body"/>
          </p:nvPr>
        </p:nvSpPr>
        <p:spPr>
          <a:xfrm flipH="false" flipV="false" rot="0">
            <a:off x="1097875" y="3352800"/>
            <a:ext cx="9339184" cy="381000"/>
          </a:xfrm>
          <a:prstGeom prst="rect">
            <a:avLst/>
          </a:prstGeom>
        </p:spPr>
        <p:txBody>
          <a:bodyPr anchor="ctr"/>
          <a:lstStyle>
            <a:defPPr/>
            <a:lvl1pPr indent="0" lvl="0" marL="0">
              <a:buNone/>
            </a:lvl1pPr>
            <a:lvl2pPr indent="0" lvl="1" marL="457200">
              <a:buNone/>
            </a:lvl2pPr>
            <a:lvl3pPr indent="0" lvl="2" marL="914400">
              <a:buNone/>
            </a:lvl3pPr>
            <a:lvl4pPr indent="0" lvl="3" marL="1371600">
              <a:buNone/>
            </a:lvl4pPr>
            <a:lvl5pPr indent="0" lvl="4" marL="1828800">
              <a:buNone/>
            </a:lvl5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82" name="Shape 82"/>
          <p:cNvSpPr txBox="true"/>
          <p:nvPr isPhoto="false">
            <p:ph idx="1" type="body"/>
          </p:nvPr>
        </p:nvSpPr>
        <p:spPr>
          <a:xfrm flipH="false" flipV="false" rot="0">
            <a:off x="687465" y="4343400"/>
            <a:ext cx="10152367" cy="14478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algn="l" indent="0" lvl="0" marL="0">
              <a:buNone/>
              <a:defRPr sz="20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83" name="Shape 83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84" name="Shape 84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85" name="Shape 85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">
  <p:cSld name="Title and Content">
    <p:spTree>
      <p:nvGrpSpPr>
        <p:cNvPr hidden="false" id="126" name="GroupShape 12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28" name="Picture 12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29" name="Shape 129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30" name="Shape 130"/>
          <p:cNvSpPr txBox="true"/>
          <p:nvPr isPhoto="false">
            <p:ph idx="1" type="body"/>
          </p:nvPr>
        </p:nvSpPr>
        <p:spPr>
          <a:prstGeom prst="rect">
            <a:avLst/>
          </a:prstGeom>
        </p:spPr>
        <p:txBody>
          <a:bodyPr anchor="ctr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31" name="Shape 131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32" name="Shape 132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33" name="Shape 133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secHead">
  <p:cSld name="Title and Subtitle">
    <p:spTree>
      <p:nvGrpSpPr>
        <p:cNvPr hidden="false" id="7" name="GroupShape 7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9" name="Picture 9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0" name="Shape 10"/>
          <p:cNvSpPr txBox="true"/>
          <p:nvPr isPhoto="false">
            <p:ph idx="0" type="title"/>
          </p:nvPr>
        </p:nvSpPr>
        <p:spPr>
          <a:xfrm flipH="false" flipV="false" rot="0">
            <a:off x="685800" y="3308581"/>
            <a:ext cx="10131427" cy="1468799"/>
          </a:xfrm>
          <a:prstGeom prst="rect">
            <a:avLst/>
          </a:prstGeom>
        </p:spPr>
        <p:txBody>
          <a:bodyPr anchor="b"/>
          <a:lstStyle>
            <a:defPPr/>
            <a:lvl1pPr algn="l" lvl="0">
              <a:defRPr b="false" cap="all" sz="40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1" name="Shape 11"/>
          <p:cNvSpPr txBox="true"/>
          <p:nvPr isPhoto="false">
            <p:ph idx="1" type="body"/>
          </p:nvPr>
        </p:nvSpPr>
        <p:spPr>
          <a:xfrm flipH="false" flipV="false" rot="0">
            <a:off x="685799" y="4777381"/>
            <a:ext cx="10131428" cy="860399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algn="l" indent="0" lvl="0" marL="0">
              <a:buNone/>
              <a:defRPr cap="all" sz="2000">
                <a:solidFill>
                  <a:schemeClr val="tx1"/>
                </a:solidFill>
              </a:defRPr>
            </a:lvl1pPr>
            <a:lvl2pPr indent="0" lvl="1" marL="45720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indent="0" lvl="2" marL="91440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indent="0" lvl="3" marL="1371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indent="0" lvl="4" marL="18288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indent="0" lvl="5" marL="22860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indent="0" lvl="6" marL="27432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indent="0" lvl="7" marL="32004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indent="0" lvl="8" marL="365760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2" name="Shape 1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3" name="Shape 1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4" name="Shape 1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itleOnly">
  <p:cSld name="Slide Title">
    <p:spTree>
      <p:nvGrpSpPr>
        <p:cNvPr hidden="false" id="111" name="GroupShape 11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13" name="Picture 113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14" name="Shape 114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15" name="Shape 115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16" name="Shape 116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17" name="Shape 117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Obj">
  <p:cSld name="Title and Two Columns">
    <p:spTree>
      <p:nvGrpSpPr>
        <p:cNvPr hidden="false" id="134" name="GroupShape 13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36" name="Picture 13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37" name="Shape 137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138" name="Shape 138"/>
          <p:cNvSpPr txBox="true"/>
          <p:nvPr isPhoto="false">
            <p:ph idx="1" type="body"/>
          </p:nvPr>
        </p:nvSpPr>
        <p:spPr>
          <a:xfrm flipH="false" flipV="false" rot="0">
            <a:off x="685802" y="2142067"/>
            <a:ext cx="4995334" cy="364913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39" name="Shape 139"/>
          <p:cNvSpPr txBox="true"/>
          <p:nvPr isPhoto="false">
            <p:ph idx="3" type="body"/>
          </p:nvPr>
        </p:nvSpPr>
        <p:spPr>
          <a:xfrm flipH="false" flipV="false" rot="0">
            <a:off x="5821895" y="2142067"/>
            <a:ext cx="4995331" cy="3649133"/>
          </a:xfrm>
          <a:prstGeom prst="rect">
            <a:avLst/>
          </a:prstGeom>
        </p:spPr>
        <p:txBody>
          <a:bodyPr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140" name="Shape 14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41" name="Shape 14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42" name="Shape 14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blank">
  <p:cSld name="Blank">
    <p:spTree>
      <p:nvGrpSpPr>
        <p:cNvPr hidden="false" id="69" name="GroupShape 6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71" name="Picture 71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72" name="Shape 72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73" name="Shape 73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74" name="Shape 74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twoTxTwoObj">
  <p:cSld name="Comparison">
    <p:spTree>
      <p:nvGrpSpPr>
        <p:cNvPr hidden="false" id="32" name="GroupShape 3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33" name="Shape 33"/>
          <p:cNvSpPr txBox="true"/>
          <p:nvPr isPhoto="false">
            <p:ph idx="0"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hidden="false" id="34" name="Shape 34"/>
          <p:cNvSpPr txBox="true"/>
          <p:nvPr isPhoto="false">
            <p:ph idx="1" type="body"/>
          </p:nvPr>
        </p:nvSpPr>
        <p:spPr>
          <a:xfrm flipH="false" flipV="false" rot="0">
            <a:off x="973670" y="2218267"/>
            <a:ext cx="4709054" cy="576262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8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5" name="Shape 35"/>
          <p:cNvSpPr txBox="true"/>
          <p:nvPr isPhoto="false">
            <p:ph idx="3" type="body"/>
          </p:nvPr>
        </p:nvSpPr>
        <p:spPr>
          <a:xfrm flipH="false" flipV="false" rot="0">
            <a:off x="685801" y="2870201"/>
            <a:ext cx="4996923" cy="2920998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6" name="Shape 36"/>
          <p:cNvSpPr txBox="true"/>
          <p:nvPr isPhoto="false">
            <p:ph idx="4" type="body"/>
          </p:nvPr>
        </p:nvSpPr>
        <p:spPr>
          <a:xfrm flipH="false" flipV="false" rot="0">
            <a:off x="6096003" y="2226734"/>
            <a:ext cx="4722812" cy="576261"/>
          </a:xfrm>
          <a:prstGeom prst="rect">
            <a:avLst/>
          </a:prstGeom>
        </p:spPr>
        <p:txBody>
          <a:bodyPr anchor="b">
            <a:noAutofit/>
          </a:bodyPr>
          <a:lstStyle>
            <a:defPPr/>
            <a:lvl1pPr indent="0" lvl="0" marL="0">
              <a:buNone/>
              <a:defRPr b="false" sz="2800"/>
            </a:lvl1pPr>
            <a:lvl2pPr indent="0" lvl="1" marL="457200">
              <a:buNone/>
              <a:defRPr b="true" sz="2000"/>
            </a:lvl2pPr>
            <a:lvl3pPr indent="0" lvl="2" marL="914400">
              <a:buNone/>
              <a:defRPr b="true" sz="1800"/>
            </a:lvl3pPr>
            <a:lvl4pPr indent="0" lvl="3" marL="1371600">
              <a:buNone/>
              <a:defRPr b="true" sz="1600"/>
            </a:lvl4pPr>
            <a:lvl5pPr indent="0" lvl="4" marL="1828800">
              <a:buNone/>
              <a:defRPr b="true" sz="1600"/>
            </a:lvl5pPr>
            <a:lvl6pPr indent="0" lvl="5" marL="2286000">
              <a:buNone/>
              <a:defRPr b="true" sz="1600"/>
            </a:lvl6pPr>
            <a:lvl7pPr indent="0" lvl="6" marL="2743200">
              <a:buNone/>
              <a:defRPr b="true" sz="1600"/>
            </a:lvl7pPr>
            <a:lvl8pPr indent="0" lvl="7" marL="3200400">
              <a:buNone/>
              <a:defRPr b="true" sz="1600"/>
            </a:lvl8pPr>
            <a:lvl9pPr indent="0" lvl="8" marL="3657600">
              <a:buNone/>
              <a:defRPr b="true" sz="16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37" name="Shape 37"/>
          <p:cNvSpPr txBox="true"/>
          <p:nvPr isPhoto="false">
            <p:ph idx="5" type="body"/>
          </p:nvPr>
        </p:nvSpPr>
        <p:spPr>
          <a:xfrm flipH="false" flipV="false" rot="0">
            <a:off x="5823483" y="2870201"/>
            <a:ext cx="4995334" cy="2920998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38" name="Shape 38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39" name="Shape 39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40" name="Shape 40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objTx">
  <p:cSld name="Title, Text and Object">
    <p:spTree>
      <p:nvGrpSpPr>
        <p:cNvPr hidden="false" id="94" name="GroupShape 94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96" name="Picture 9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97" name="Shape 97"/>
          <p:cNvSpPr txBox="true"/>
          <p:nvPr isPhoto="false">
            <p:ph idx="0" type="title"/>
          </p:nvPr>
        </p:nvSpPr>
        <p:spPr>
          <a:xfrm flipH="false" flipV="false" rot="0">
            <a:off x="685800" y="2074333"/>
            <a:ext cx="3680885" cy="1371600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4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98" name="Shape 98"/>
          <p:cNvSpPr txBox="true"/>
          <p:nvPr isPhoto="false">
            <p:ph idx="1" type="body"/>
          </p:nvPr>
        </p:nvSpPr>
        <p:spPr>
          <a:xfrm flipH="false" flipV="false" rot="0">
            <a:off x="4648201" y="609601"/>
            <a:ext cx="6169026" cy="5181600"/>
          </a:xfrm>
          <a:prstGeom prst="rect">
            <a:avLst/>
          </a:prstGeom>
        </p:spPr>
        <p:txBody>
          <a:bodyPr anchor="ctr">
            <a:normAutofit fontScale="100%" lnSpcReduction="0%"/>
          </a:bodyPr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99" name="Shape 99"/>
          <p:cNvSpPr txBox="true"/>
          <p:nvPr isPhoto="false">
            <p:ph idx="3" type="body"/>
          </p:nvPr>
        </p:nvSpPr>
        <p:spPr>
          <a:xfrm flipH="false" flipV="false" rot="0">
            <a:off x="685800" y="3445933"/>
            <a:ext cx="3680885" cy="1828800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indent="0" lvl="0" marL="0">
              <a:buNone/>
              <a:defRPr sz="16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00" name="Shape 100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01" name="Shape 101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02" name="Shape 102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MasterSp="true" type="picTx">
  <p:cSld name="Title and Picture">
    <p:spTree>
      <p:nvGrpSpPr>
        <p:cNvPr hidden="false" id="143" name="GroupShape 143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45" name="Picture 145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0" y="0"/>
            <a:ext cx="12188825" cy="6856214"/>
          </a:xfrm>
          <a:prstGeom prst="rect">
            <a:avLst/>
          </a:prstGeom>
        </p:spPr>
      </p:pic>
      <p:sp>
        <p:nvSpPr>
          <p:cNvPr hidden="false" id="146" name="Shape 146"/>
          <p:cNvSpPr txBox="true"/>
          <p:nvPr isPhoto="false">
            <p:ph idx="0" type="title"/>
          </p:nvPr>
        </p:nvSpPr>
        <p:spPr>
          <a:xfrm flipH="false" flipV="false" rot="0">
            <a:off x="685800" y="1600200"/>
            <a:ext cx="6164653" cy="1371600"/>
          </a:xfrm>
          <a:prstGeom prst="rect">
            <a:avLst/>
          </a:prstGeom>
        </p:spPr>
        <p:txBody>
          <a:bodyPr anchor="b">
            <a:normAutofit fontScale="100%" lnSpcReduction="0%"/>
          </a:bodyPr>
          <a:lstStyle>
            <a:defPPr/>
            <a:lvl1pPr algn="l" lvl="0">
              <a:defRPr b="false" sz="2800"/>
            </a:lvl1pPr>
          </a:lstStyle>
          <a:p>
            <a:r>
              <a:t>Образец заголовка</a:t>
            </a:r>
          </a:p>
        </p:txBody>
      </p:sp>
      <p:sp>
        <p:nvSpPr>
          <p:cNvPr hidden="false" id="147" name="Shape 147"/>
          <p:cNvSpPr txBox="false"/>
          <p:nvPr isPhoto="false">
            <p:ph idx="1" type="body"/>
          </p:nvPr>
        </p:nvSpPr>
        <p:spPr>
          <a:xfrm flipH="false" flipV="false" rot="0">
            <a:off x="7536253" y="914400"/>
            <a:ext cx="3280974" cy="4572000"/>
          </a:xfrm>
          <a:prstGeom prst="roundRect">
            <a:avLst>
              <a:gd fmla="val 4280" name="adj"/>
            </a:avLst>
          </a:prstGeom>
          <a:ln w="50800">
            <a:solidFill>
              <a:srgbClr val="FFFFFF"/>
            </a:solidFill>
            <a:prstDash val="solid"/>
          </a:ln>
        </p:spPr>
        <p:txBody>
          <a:bodyPr anchor="t">
            <a:normAutofit fontScale="100%" lnSpcReduction="0%"/>
          </a:bodyPr>
          <a:lstStyle>
            <a:defPPr/>
            <a:lvl1pPr algn="ctr" indent="0" lvl="0" marL="0">
              <a:buNone/>
              <a:defRPr sz="1600"/>
            </a:lvl1pPr>
            <a:lvl2pPr indent="0" lvl="1" marL="457200">
              <a:buNone/>
              <a:defRPr sz="1600"/>
            </a:lvl2pPr>
            <a:lvl3pPr indent="0" lvl="2" marL="914400">
              <a:buNone/>
              <a:defRPr sz="1600"/>
            </a:lvl3pPr>
            <a:lvl4pPr indent="0" lvl="3" marL="1371600">
              <a:buNone/>
              <a:defRPr sz="1600"/>
            </a:lvl4pPr>
            <a:lvl5pPr indent="0" lvl="4" marL="1828800">
              <a:buNone/>
              <a:defRPr sz="1600"/>
            </a:lvl5pPr>
            <a:lvl6pPr indent="0" lvl="5" marL="2286000">
              <a:buNone/>
              <a:defRPr sz="1600"/>
            </a:lvl6pPr>
            <a:lvl7pPr indent="0" lvl="6" marL="2743200">
              <a:buNone/>
              <a:defRPr sz="1600"/>
            </a:lvl7pPr>
            <a:lvl8pPr indent="0" lvl="7" marL="3200400">
              <a:buNone/>
              <a:defRPr sz="1600"/>
            </a:lvl8pPr>
            <a:lvl9pPr indent="0" lvl="8" marL="3657600">
              <a:buNone/>
              <a:defRPr sz="1600"/>
            </a:lvl9pPr>
          </a:lstStyle>
          <a:p>
            <a:r>
              <a:t>Вставка рисунка</a:t>
            </a:r>
          </a:p>
        </p:txBody>
      </p:sp>
      <p:sp>
        <p:nvSpPr>
          <p:cNvPr hidden="false" id="148" name="Shape 148"/>
          <p:cNvSpPr txBox="true"/>
          <p:nvPr isPhoto="false">
            <p:ph idx="3" type="body"/>
          </p:nvPr>
        </p:nvSpPr>
        <p:spPr>
          <a:xfrm flipH="false" flipV="false" rot="0">
            <a:off x="685800" y="2971800"/>
            <a:ext cx="6164653" cy="1828800"/>
          </a:xfrm>
          <a:prstGeom prst="rect">
            <a:avLst/>
          </a:prstGeom>
        </p:spPr>
        <p:txBody>
          <a:bodyPr anchor="t">
            <a:normAutofit fontScale="100%" lnSpcReduction="0%"/>
          </a:bodyPr>
          <a:lstStyle>
            <a:defPPr/>
            <a:lvl1pPr indent="0" lvl="0" marL="0">
              <a:buNone/>
              <a:defRPr sz="1800"/>
            </a:lvl1pPr>
            <a:lvl2pPr indent="0" lvl="1" marL="457200">
              <a:buNone/>
              <a:defRPr sz="1200"/>
            </a:lvl2pPr>
            <a:lvl3pPr indent="0" lvl="2" marL="914400">
              <a:buNone/>
              <a:defRPr sz="1000"/>
            </a:lvl3pPr>
            <a:lvl4pPr indent="0" lvl="3" marL="1371600">
              <a:buNone/>
              <a:defRPr sz="900"/>
            </a:lvl4pPr>
            <a:lvl5pPr indent="0" lvl="4" marL="1828800">
              <a:buNone/>
              <a:defRPr sz="900"/>
            </a:lvl5pPr>
            <a:lvl6pPr indent="0" lvl="5" marL="2286000">
              <a:buNone/>
              <a:defRPr sz="900"/>
            </a:lvl6pPr>
            <a:lvl7pPr indent="0" lvl="6" marL="2743200">
              <a:buNone/>
              <a:defRPr sz="900"/>
            </a:lvl7pPr>
            <a:lvl8pPr indent="0" lvl="7" marL="3200400">
              <a:buNone/>
              <a:defRPr sz="900"/>
            </a:lvl8pPr>
            <a:lvl9pPr indent="0" lvl="8" marL="3657600">
              <a:buNone/>
              <a:defRPr sz="9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hidden="false" id="149" name="Shape 149"/>
          <p:cNvSpPr txBox="true"/>
          <p:nvPr isPhoto="false">
            <p:ph idx="10" type="dt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11/27/2023</a:t>
            </a:r>
          </a:p>
        </p:txBody>
      </p:sp>
      <p:sp>
        <p:nvSpPr>
          <p:cNvPr hidden="false" id="150" name="Shape 150"/>
          <p:cNvSpPr txBox="true"/>
          <p:nvPr isPhoto="false">
            <p:ph idx="11" type="ftr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/>
        </p:txBody>
      </p:sp>
      <p:sp>
        <p:nvSpPr>
          <p:cNvPr hidden="false" id="151" name="Shape 151"/>
          <p:cNvSpPr txBox="true"/>
          <p:nvPr isPhoto="false">
            <p:ph idx="12" type="sldNum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</p:sldLayout>
</file>

<file path=ppt/slideMasters/_rels/slideMaster1.xml.rels><?xml version="1.0" encoding="UTF-8" standalone="no" ?>
<Relationships xmlns="http://schemas.openxmlformats.org/package/2006/relationships">
  <Relationship Id="rId17" Target="../slideLayouts/slideLayout16.xml" Type="http://schemas.openxmlformats.org/officeDocument/2006/relationships/slideLayout"/>
  <Relationship Id="rId7" Target="../slideLayouts/slideLayout6.xml" Type="http://schemas.openxmlformats.org/officeDocument/2006/relationships/slideLayout"/>
  <Relationship Id="rId6" Target="../slideLayouts/slideLayout5.xml" Type="http://schemas.openxmlformats.org/officeDocument/2006/relationships/slideLayout"/>
  <Relationship Id="rId14" Target="../slideLayouts/slideLayout13.xml" Type="http://schemas.openxmlformats.org/officeDocument/2006/relationships/slideLayout"/>
  <Relationship Id="rId13" Target="../slideLayouts/slideLayout12.xml" Type="http://schemas.openxmlformats.org/officeDocument/2006/relationships/slideLayout"/>
  <Relationship Id="rId18" Target="../slideLayouts/slideLayout17.xml" Type="http://schemas.openxmlformats.org/officeDocument/2006/relationships/slideLayout"/>
  <Relationship Id="rId4" Target="../slideLayouts/slideLayout3.xml" Type="http://schemas.openxmlformats.org/officeDocument/2006/relationships/slideLayout"/>
  <Relationship Id="rId3" Target="../slideLayouts/slideLayout2.xml" Type="http://schemas.openxmlformats.org/officeDocument/2006/relationships/slideLayout"/>
  <Relationship Id="rId12" Target="../slideLayouts/slideLayout11.xml" Type="http://schemas.openxmlformats.org/officeDocument/2006/relationships/slideLayout"/>
  <Relationship Id="rId10" Target="../slideLayouts/slideLayout9.xml" Type="http://schemas.openxmlformats.org/officeDocument/2006/relationships/slideLayout"/>
  <Relationship Id="rId5" Target="../slideLayouts/slideLayout4.xml" Type="http://schemas.openxmlformats.org/officeDocument/2006/relationships/slideLayout"/>
  <Relationship Id="rId11" Target="../slideLayouts/slideLayout10.xml" Type="http://schemas.openxmlformats.org/officeDocument/2006/relationships/slideLayout"/>
  <Relationship Id="rId8" Target="../slideLayouts/slideLayout7.xml" Type="http://schemas.openxmlformats.org/officeDocument/2006/relationships/slideLayout"/>
  <Relationship Id="rId16" Target="../slideLayouts/slideLayout15.xml" Type="http://schemas.openxmlformats.org/officeDocument/2006/relationships/slideLayout"/>
  <Relationship Id="rId2" Target="../slideLayouts/slideLayout1.xml" Type="http://schemas.openxmlformats.org/officeDocument/2006/relationships/slideLayout"/>
  <Relationship Id="rId9" Target="../slideLayouts/slideLayout8.xml" Type="http://schemas.openxmlformats.org/officeDocument/2006/relationships/slideLayout"/>
  <Relationship Id="rId15" Target="../slideLayouts/slideLayout14.xml" Type="http://schemas.openxmlformats.org/officeDocument/2006/relationships/slideLayout"/>
  <Relationship Id="rId1" Target="../theme/theme1.xml" Type="http://schemas.openxmlformats.org/officeDocument/2006/relationships/theme"/>
</Relationships>

</file>

<file path=ppt/slideMasters/slideMaster1.xml><?xml version="1.0" encoding="utf-8"?>
<p:sldMaster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>
  <p:cSld name="">
    <p:bg>
      <p:bgRef idx="1003">
        <a:schemeClr val="bg2"/>
      </p:bgRef>
    </p:bg>
    <p:spTree>
      <p:nvGrpSpPr>
        <p:cNvPr hidden="false" id="1" name="GroupShape 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2" name="Shape 2"/>
          <p:cNvSpPr txBox="true"/>
          <p:nvPr isPhoto="false">
            <p:ph idx="0" type="title"/>
          </p:nvPr>
        </p:nvSpPr>
        <p:spPr>
          <a:xfrm flipH="false" flipV="false" rot="0">
            <a:off x="685801" y="609600"/>
            <a:ext cx="10131425" cy="1456266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r>
              <a:t>Образец заголовка</a:t>
            </a:r>
          </a:p>
        </p:txBody>
      </p:sp>
      <p:sp>
        <p:nvSpPr>
          <p:cNvPr hidden="false" id="3" name="Shape 3"/>
          <p:cNvSpPr txBox="true"/>
          <p:nvPr isPhoto="false">
            <p:ph idx="1" type="body"/>
          </p:nvPr>
        </p:nvSpPr>
        <p:spPr>
          <a:xfrm flipH="false" flipV="false" rot="0">
            <a:off x="685801" y="2142067"/>
            <a:ext cx="10131425" cy="3649133"/>
          </a:xfrm>
          <a:prstGeom prst="rect">
            <a:avLst/>
          </a:prstGeom>
        </p:spPr>
        <p:txBody>
          <a:bodyPr anchor="ctr" bIns="45720" lIns="91440" rIns="91440" tIns="45720" vert="horz">
            <a:normAutofit fontScale="100%" lnSpcReduction="0%"/>
          </a:bodyPr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hidden="false" id="4" name="Shape 4"/>
          <p:cNvSpPr txBox="true"/>
          <p:nvPr isPhoto="false">
            <p:ph idx="2" type="dt"/>
          </p:nvPr>
        </p:nvSpPr>
        <p:spPr>
          <a:xfrm flipH="false" flipV="false" rot="0">
            <a:off x="8589660" y="5870575"/>
            <a:ext cx="1600200" cy="3778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b="false" i="false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11/27/2023</a:t>
            </a:r>
          </a:p>
        </p:txBody>
      </p:sp>
      <p:sp>
        <p:nvSpPr>
          <p:cNvPr hidden="false" id="5" name="Shape 5"/>
          <p:cNvSpPr txBox="true"/>
          <p:nvPr isPhoto="false">
            <p:ph idx="3" type="ftr"/>
          </p:nvPr>
        </p:nvSpPr>
        <p:spPr>
          <a:xfrm flipH="false" flipV="false" rot="0">
            <a:off x="685800" y="5870575"/>
            <a:ext cx="7827658" cy="3778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l" indent="0" lvl="0" marL="0">
              <a:defRPr b="false" i="false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/>
        </p:txBody>
      </p:sp>
      <p:sp>
        <p:nvSpPr>
          <p:cNvPr hidden="false" id="6" name="Shape 6"/>
          <p:cNvSpPr txBox="true"/>
          <p:nvPr isPhoto="false">
            <p:ph idx="4" type="sldNum"/>
          </p:nvPr>
        </p:nvSpPr>
        <p:spPr>
          <a:xfrm flipH="false" flipV="false" rot="0">
            <a:off x="10266060" y="5870575"/>
            <a:ext cx="551167" cy="377825"/>
          </a:xfrm>
          <a:prstGeom prst="rect">
            <a:avLst/>
          </a:prstGeom>
        </p:spPr>
        <p:txBody>
          <a:bodyPr anchor="ctr" bIns="45720" lIns="91440" rIns="91440" tIns="45720" vert="horz"/>
          <a:lstStyle>
            <a:defPPr/>
            <a:lvl1pPr algn="r" indent="0" lvl="0" marL="0">
              <a:defRPr b="false" i="false" sz="1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algn="l" indent="0" lvl="1" marL="457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algn="l" indent="0" lvl="2" marL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algn="l" indent="0" lvl="3" marL="1371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algn="l" indent="0" lvl="4" marL="18288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algn="l" indent="0" lvl="5" marL="22860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algn="l" indent="0" lvl="6" marL="27432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algn="l" indent="0" lvl="7" marL="3200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algn="l" indent="0" lvl="8" marL="36576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accent1="accent1" accent2="accent2" accent3="accent3" accent4="accent4" accent5="accent5" accent6="accent6" bg1="dk1" bg2="dk2" folHlink="folHlink" hlink="hlink" tx1="lt1" tx2="lt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</p:sldLayoutIdLst>
  <p:txStyles>
    <p:titleStyle>
      <a:defPPr/>
      <a:lvl1pPr algn="l" lvl="0">
        <a:buNone/>
        <a:defRPr cap="all" sz="3600">
          <a:solidFill>
            <a:schemeClr val="tx1"/>
          </a:solidFill>
          <a:latin typeface="+mj-lt"/>
          <a:ea typeface="+mj-ea"/>
          <a:cs typeface="+mj-cs"/>
        </a:defRPr>
      </a:lvl1pPr>
      <a:lvl2pPr lvl="1">
        <a:defRPr>
          <a:solidFill>
            <a:schemeClr val="tx2"/>
          </a:solidFill>
        </a:defRPr>
      </a:lvl2pPr>
      <a:lvl3pPr lvl="2">
        <a:defRPr>
          <a:solidFill>
            <a:schemeClr val="tx2"/>
          </a:solidFill>
        </a:defRPr>
      </a:lvl3pPr>
      <a:lvl4pPr lvl="3">
        <a:defRPr>
          <a:solidFill>
            <a:schemeClr val="tx2"/>
          </a:solidFill>
        </a:defRPr>
      </a:lvl4pPr>
      <a:lvl5pPr lvl="4">
        <a:defRPr>
          <a:solidFill>
            <a:schemeClr val="tx2"/>
          </a:solidFill>
        </a:defRPr>
      </a:lvl5pPr>
      <a:lvl6pPr lvl="5">
        <a:defRPr>
          <a:solidFill>
            <a:schemeClr val="tx2"/>
          </a:solidFill>
        </a:defRPr>
      </a:lvl6pPr>
      <a:lvl7pPr lvl="6">
        <a:defRPr>
          <a:solidFill>
            <a:schemeClr val="tx2"/>
          </a:solidFill>
        </a:defRPr>
      </a:lvl7pPr>
      <a:lvl8pPr lvl="7">
        <a:defRPr>
          <a:solidFill>
            <a:schemeClr val="tx2"/>
          </a:solidFill>
        </a:defRPr>
      </a:lvl8pPr>
      <a:lvl9pPr lvl="8">
        <a:defRPr>
          <a:solidFill>
            <a:schemeClr val="tx2"/>
          </a:solidFill>
        </a:defRPr>
      </a:lvl9pPr>
    </p:titleStyle>
    <p:bodyStyle>
      <a:defPPr/>
      <a:lvl1pPr algn="l" indent="-285750" lvl="0" marL="285750">
        <a:spcBef>
          <a:spcPts val="0"/>
        </a:spcBef>
        <a:spcAft>
          <a:spcPts val="1000"/>
        </a:spcAft>
        <a:buClr>
          <a:schemeClr val="tx1"/>
        </a:buClr>
        <a:buSzPts val="1800"/>
        <a:buFont typeface="Arial"/>
        <a:buChar char="•"/>
        <a:defRPr cap="none"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-285750" lvl="1" marL="742950">
        <a:spcBef>
          <a:spcPts val="0"/>
        </a:spcBef>
        <a:spcAft>
          <a:spcPts val="1000"/>
        </a:spcAft>
        <a:buClr>
          <a:schemeClr val="tx1"/>
        </a:buClr>
        <a:buSzPts val="1600"/>
        <a:buFont typeface="Arial"/>
        <a:buChar char="•"/>
        <a:defRPr cap="none" sz="1600">
          <a:solidFill>
            <a:schemeClr val="tx1"/>
          </a:solidFill>
          <a:latin typeface="+mn-lt"/>
          <a:ea typeface="+mn-ea"/>
          <a:cs typeface="+mn-cs"/>
        </a:defRPr>
      </a:lvl2pPr>
      <a:lvl3pPr algn="l" indent="-285750" lvl="2" marL="1200150">
        <a:spcBef>
          <a:spcPts val="0"/>
        </a:spcBef>
        <a:spcAft>
          <a:spcPts val="1000"/>
        </a:spcAft>
        <a:buClr>
          <a:schemeClr val="tx1"/>
        </a:buClr>
        <a:buSzPts val="1400"/>
        <a:buFont typeface="Arial"/>
        <a:buChar char="•"/>
        <a:defRPr cap="none" sz="1400">
          <a:solidFill>
            <a:schemeClr val="tx1"/>
          </a:solidFill>
          <a:latin typeface="+mn-lt"/>
          <a:ea typeface="+mn-ea"/>
          <a:cs typeface="+mn-cs"/>
        </a:defRPr>
      </a:lvl3pPr>
      <a:lvl4pPr algn="l" indent="-171450" lvl="3" marL="154305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4pPr>
      <a:lvl5pPr algn="l" indent="-171450" lvl="4" marL="200025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5pPr>
      <a:lvl6pPr algn="l" indent="-228600" lvl="5" marL="251460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6pPr>
      <a:lvl7pPr algn="l" indent="-228600" lvl="6" marL="297180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7pPr>
      <a:lvl8pPr algn="l" indent="-228600" lvl="7" marL="342900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8pPr>
      <a:lvl9pPr algn="l" indent="-228600" lvl="8" marL="3886200">
        <a:spcBef>
          <a:spcPts val="0"/>
        </a:spcBef>
        <a:spcAft>
          <a:spcPts val="1000"/>
        </a:spcAft>
        <a:buClr>
          <a:schemeClr val="tx1"/>
        </a:buClr>
        <a:buSzPts val="1200"/>
        <a:buFont typeface="Arial"/>
        <a:buChar char="•"/>
        <a:defRPr cap="none" sz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algn="l" indent="0" lvl="0" marL="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algn="l" indent="0" lvl="1" marL="4572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algn="l" indent="0" lvl="2" marL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algn="l" indent="0" lvl="3" marL="13716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algn="l" indent="0" lvl="4" marL="18288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algn="l" indent="0" lvl="5" marL="22860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algn="l" indent="0" lvl="6" marL="27432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algn="l" indent="0" lvl="7" marL="3200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algn="l" indent="0" lvl="8" marL="36576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 ?>
<Relationships xmlns="http://schemas.openxmlformats.org/package/2006/relationships">
  <Relationship Id="rId1" Target="../media/17.jpeg" Type="http://schemas.openxmlformats.org/officeDocument/2006/relationships/image"/>
  <Relationship Id="rId2" Target="../media/18.jpeg" Type="http://schemas.openxmlformats.org/officeDocument/2006/relationships/image"/>
  <Relationship Id="rId3" Target="../slideLayouts/slideLayout1.xml" Type="http://schemas.openxmlformats.org/officeDocument/2006/relationships/slideLayout"/>
</Relationships>

</file>

<file path=ppt/slides/_rels/slide2.xml.rels><?xml version="1.0" encoding="UTF-8" standalone="no" ?>
<Relationships xmlns="http://schemas.openxmlformats.org/package/2006/relationships">
  <Relationship Id="rId1" Target="../media/19.jpeg" Type="http://schemas.openxmlformats.org/officeDocument/2006/relationships/image"/>
  <Relationship Id="rId2" Target="../media/20.jpeg" Type="http://schemas.openxmlformats.org/officeDocument/2006/relationships/image"/>
  <Relationship Id="rId3" Target="../slideLayouts/slideLayout6.xml" Type="http://schemas.openxmlformats.org/officeDocument/2006/relationships/slideLayout"/>
</Relationships>

</file>

<file path=ppt/slides/_rels/slide3.xml.rels><?xml version="1.0" encoding="UTF-8" standalone="no" ?>
<Relationships xmlns="http://schemas.openxmlformats.org/package/2006/relationships">
  <Relationship Id="rId1" Target="../media/21.jpeg" Type="http://schemas.openxmlformats.org/officeDocument/2006/relationships/image"/>
  <Relationship Id="rId2" Target="../slideLayouts/slideLayout6.xml" Type="http://schemas.openxmlformats.org/officeDocument/2006/relationships/slideLayout"/>
</Relationships>

</file>

<file path=ppt/slides/_rels/slide4.xml.rels><?xml version="1.0" encoding="UTF-8" standalone="no" ?>
<Relationships xmlns="http://schemas.openxmlformats.org/package/2006/relationships">
  <Relationship Id="rId1" Target="../media/22.jpeg" Type="http://schemas.openxmlformats.org/officeDocument/2006/relationships/image"/>
  <Relationship Id="rId2" Target="../slideLayouts/slideLayout6.xml" Type="http://schemas.openxmlformats.org/officeDocument/2006/relationships/slideLayout"/>
</Relationships>

</file>

<file path=ppt/slides/_rels/slide5.xml.rels><?xml version="1.0" encoding="UTF-8" standalone="no" ?>
<Relationships xmlns="http://schemas.openxmlformats.org/package/2006/relationships">
  <Relationship Id="rId1" Target="../media/23.jpeg" Type="http://schemas.openxmlformats.org/officeDocument/2006/relationships/image"/>
  <Relationship Id="rId2" Target="../media/24.jpeg" Type="http://schemas.openxmlformats.org/officeDocument/2006/relationships/image"/>
  <Relationship Id="rId3" Target="../slideLayouts/slideLayout6.xml" Type="http://schemas.openxmlformats.org/officeDocument/2006/relationships/slideLayout"/>
</Relationships>

</file>

<file path=ppt/slides/slide1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2" name="GroupShape 152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sp>
        <p:nvSpPr>
          <p:cNvPr hidden="false" id="153" name="Shape 153"/>
          <p:cNvSpPr txBox="false"/>
          <p:nvPr isPhoto="false">
            <p:ph idx="0" type="title"/>
          </p:nvPr>
        </p:nvSpPr>
        <p:spPr>
          <a:xfrm flipH="false" flipV="false" rot="0">
            <a:off x="3722913" y="548640"/>
            <a:ext cx="8059783" cy="3448594"/>
          </a:xfrm>
          <a:prstGeom prst="downArrowCallout">
            <a:avLst/>
          </a:prstGeom>
          <a:ln w="76200">
            <a:solidFill>
              <a:schemeClr val="accent4">
                <a:lumMod val="50000"/>
              </a:schemeClr>
            </a:solidFill>
            <a:prstDash val="solid"/>
          </a:ln>
        </p:spPr>
        <p:txBody>
          <a:bodyPr>
            <a:noAutofit/>
          </a:bodyPr>
          <a:lstStyle>
            <a:defPPr/>
            <a:lvl1pPr lvl="0"/>
          </a:lstStyle>
          <a:p>
            <a:pPr algn="ctr"/>
            <a:r>
              <a:rPr sz="3200"/>
              <a:t>С начала 2023 года  в Липецкой области проводится расширенный скрининг новорожденных</a:t>
            </a:r>
            <a:br>
              <a:rPr sz="3200"/>
            </a:br>
            <a:endParaRPr sz="3200"/>
          </a:p>
        </p:txBody>
      </p:sp>
      <p:sp>
        <p:nvSpPr>
          <p:cNvPr hidden="false" id="154" name="Shape 154"/>
          <p:cNvSpPr txBox="true"/>
          <p:nvPr isPhoto="false">
            <p:ph idx="1" type="subTitle"/>
          </p:nvPr>
        </p:nvSpPr>
        <p:spPr>
          <a:xfrm flipH="false" flipV="false" rot="0">
            <a:off x="3962398" y="4385732"/>
            <a:ext cx="7467600" cy="1405466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57150">
            <a:solidFill>
              <a:schemeClr val="accent1">
                <a:lumMod val="50000"/>
              </a:schemeClr>
            </a:solidFill>
            <a:prstDash val="solid"/>
          </a:ln>
        </p:spPr>
        <p:txBody>
          <a:bodyPr/>
          <a:lstStyle>
            <a:defPPr/>
            <a:lvl1pPr lvl="0"/>
          </a:lstStyle>
          <a:p>
            <a:pPr algn="ctr"/>
          </a:p>
          <a:p>
            <a:pPr algn="ctr"/>
            <a:r>
              <a:rPr sz="2400">
                <a:solidFill>
                  <a:srgbClr val="FF0000"/>
                </a:solidFill>
              </a:rPr>
              <a:t>Как это работает, рассказываем в карточках.</a:t>
            </a:r>
          </a:p>
        </p:txBody>
      </p:sp>
      <p:pic>
        <p:nvPicPr>
          <p:cNvPr hidden="false" id="156" name="Picture 156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27783" y="3587869"/>
            <a:ext cx="3495130" cy="3001190"/>
          </a:xfrm>
          <a:prstGeom prst="rect">
            <a:avLst/>
          </a:prstGeom>
        </p:spPr>
      </p:pic>
      <p:pic>
        <p:nvPicPr>
          <p:cNvPr hidden="false" id="158" name="Picture 158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509996" y="390253"/>
            <a:ext cx="1714500" cy="1714500"/>
          </a:xfrm>
          <a:prstGeom prst="rect">
            <a:avLst/>
          </a:prstGeom>
        </p:spPr>
      </p:pic>
    </p:spTree>
  </p:cSld>
</p:sld>
</file>

<file path=ppt/slides/slide2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59" name="GroupShape 159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61" name="Picture 161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220888" y="261258"/>
            <a:ext cx="3279957" cy="2991393"/>
          </a:xfrm>
          <a:prstGeom prst="rect">
            <a:avLst/>
          </a:prstGeom>
        </p:spPr>
      </p:pic>
      <p:sp>
        <p:nvSpPr>
          <p:cNvPr hidden="false" id="162" name="Shape 162"/>
          <p:cNvSpPr txBox="false"/>
          <p:nvPr isPhoto="false"/>
        </p:nvSpPr>
        <p:spPr>
          <a:xfrm flipH="false" flipV="false" rot="0">
            <a:off x="3879667" y="384706"/>
            <a:ext cx="7733211" cy="1168539"/>
          </a:xfrm>
          <a:prstGeom prst="flowChartTerminator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  <a:prstDash val="solid"/>
          </a:ln>
        </p:spPr>
        <p:txBody>
          <a:bodyPr bIns="45720" lIns="91440" rIns="91440" tIns="45720" wrap="square">
            <a:spAutoFit/>
          </a:bodyPr>
          <a:p>
            <a:pPr algn="ctr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проводится расширенный неонатальный скрининг?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63" name="Shape 163"/>
          <p:cNvSpPr txBox="false"/>
          <p:nvPr isPhoto="false"/>
        </p:nvSpPr>
        <p:spPr>
          <a:xfrm flipH="false" flipV="false" rot="0">
            <a:off x="3749039" y="1756954"/>
            <a:ext cx="7733211" cy="3098721"/>
          </a:xfrm>
          <a:prstGeom prst="flowChartAlternateProcess">
            <a:avLst/>
          </a:prstGeom>
          <a:solidFill>
            <a:schemeClr val="tx1"/>
          </a:solidFill>
          <a:ln w="28575">
            <a:solidFill>
              <a:schemeClr val="tx1"/>
            </a:solidFill>
            <a:prstDash val="solid"/>
          </a:ln>
        </p:spPr>
        <p:txBody>
          <a:bodyPr bIns="45720" lIns="91440" rIns="91440" tIns="45720" wrap="square">
            <a:spAutoFit/>
          </a:bodyPr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«Образцы крови, полученные у младенцев на 2 день жизни, доставляются в лабораторию НМИЦ здоровье детей,  где специалисты с помощью современных тест-систем проводят их анализ. В случае выявления отклонений в показателях, результаты отправляются на проверку в МГНЦ им. Академика Н.П. Бочкова и затем передаются в медицинскую организацию, откуда был получен образец» -  рассказывает врач-генетик  МГК ЛОПЦ Инна Щербина.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165" name="Picture 165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9578337" y="4781006"/>
            <a:ext cx="1903913" cy="1808423"/>
          </a:xfrm>
          <a:prstGeom prst="rect">
            <a:avLst/>
          </a:prstGeom>
        </p:spPr>
      </p:pic>
    </p:spTree>
  </p:cSld>
</p:sld>
</file>

<file path=ppt/slides/slide3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66" name="GroupShape 16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68" name="Picture 16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659312" y="1480568"/>
            <a:ext cx="3155040" cy="3561694"/>
          </a:xfrm>
          <a:prstGeom prst="rect">
            <a:avLst/>
          </a:prstGeom>
        </p:spPr>
      </p:pic>
      <p:sp>
        <p:nvSpPr>
          <p:cNvPr hidden="false" id="169" name="Shape 169"/>
          <p:cNvSpPr txBox="false"/>
          <p:nvPr isPhoto="false"/>
        </p:nvSpPr>
        <p:spPr>
          <a:xfrm flipH="false" flipV="false" rot="0">
            <a:off x="4323806" y="1018903"/>
            <a:ext cx="6936377" cy="649188"/>
          </a:xfrm>
          <a:prstGeom prst="flowChartTerminator">
            <a:avLst/>
          </a:prstGeom>
          <a:solidFill>
            <a:schemeClr val="bg2">
              <a:lumMod val="75000"/>
            </a:schemeClr>
          </a:solidFill>
          <a:ln w="28575">
            <a:solidFill>
              <a:schemeClr val="bg2">
                <a:lumMod val="75000"/>
              </a:schemeClr>
            </a:solidFill>
            <a:prstDash val="solid"/>
          </a:ln>
        </p:spPr>
        <p:txBody>
          <a:bodyPr bIns="45720" lIns="91440" rIns="91440" tIns="45720" wrap="square">
            <a:spAutoFit/>
          </a:bodyPr>
          <a:p>
            <a:pPr algn="ctr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Какие заболевания выявляет?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0" name="Shape 170"/>
          <p:cNvSpPr txBox="false"/>
          <p:nvPr isPhoto="false"/>
        </p:nvSpPr>
        <p:spPr>
          <a:xfrm flipH="false" flipV="false" rot="0">
            <a:off x="4323807" y="2527612"/>
            <a:ext cx="7354388" cy="3473291"/>
          </a:xfrm>
          <a:prstGeom prst="flowChartAlternateProcess">
            <a:avLst/>
          </a:prstGeom>
          <a:solidFill>
            <a:schemeClr val="tx1"/>
          </a:solidFill>
        </p:spPr>
        <p:txBody>
          <a:bodyPr bIns="45720" lIns="91440" rIns="91440" tIns="45720" wrap="square">
            <a:spAutoFit/>
          </a:bodyPr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 начала 2023 года младенцев в Липецкой области обследуют на </a:t>
            </a:r>
            <a:r>
              <a:rPr sz="2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36 наследственных заболеваний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а не на 5, как это было раньше. Среди них гипотиреоз, 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андрогенитальный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синдром, муковисцидоз, 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фенилкетонурия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галактоземия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иммунодифицитные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состояния, спинально-мышечная атрофия и другие. Многие из названных заболеваний при ранней диагностике можно вылечить или, по крайней мере, значительно облегчить последствия.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4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1" name="GroupShape 171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73" name="Picture 173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315322" y="2024743"/>
            <a:ext cx="3356792" cy="2898504"/>
          </a:xfrm>
          <a:prstGeom prst="rect">
            <a:avLst/>
          </a:prstGeom>
        </p:spPr>
      </p:pic>
      <p:sp>
        <p:nvSpPr>
          <p:cNvPr hidden="false" id="174" name="Shape 174"/>
          <p:cNvSpPr txBox="false"/>
          <p:nvPr isPhoto="false"/>
        </p:nvSpPr>
        <p:spPr>
          <a:xfrm flipH="false" flipV="false" rot="0">
            <a:off x="4245429" y="718457"/>
            <a:ext cx="7419702" cy="649188"/>
          </a:xfrm>
          <a:prstGeom prst="flowChartTerminator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  <a:prstDash val="solid"/>
          </a:ln>
        </p:spPr>
        <p:txBody>
          <a:bodyPr bIns="45720" lIns="91440" rIns="91440" tIns="45720" wrap="square">
            <a:spAutoFit/>
          </a:bodyPr>
          <a:p>
            <a:pPr algn="ctr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подготовить малыша к исследованию?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75" name="Shape 175"/>
          <p:cNvSpPr txBox="false"/>
          <p:nvPr isPhoto="false"/>
        </p:nvSpPr>
        <p:spPr>
          <a:xfrm flipH="false" flipV="false" rot="0">
            <a:off x="4245429" y="2024743"/>
            <a:ext cx="7419702" cy="3847862"/>
          </a:xfrm>
          <a:prstGeom prst="flowChartAlternateProcess">
            <a:avLst/>
          </a:prstGeom>
          <a:solidFill>
            <a:schemeClr val="tx1"/>
          </a:solidFill>
        </p:spPr>
        <p:txBody>
          <a:bodyPr bIns="45720" lIns="91440" rIns="91440" tIns="45720" wrap="square">
            <a:spAutoFit/>
          </a:bodyPr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В России многие мамы называют неонатальный скрининг новорожденных </a:t>
            </a:r>
            <a:r>
              <a:rPr sz="220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«пяточным тестом»</a:t>
            </a:r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, так как кровь для него берут из пяточки малыша. Перед взятием крови врач промывает  ножку малыша, протирает ее спиртом и вытирает стерильной салфеткой – на этом подготовительные меры заканчиваются.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 indent="0" marL="0"/>
            <a:endParaRPr sz="2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Для более точных результатов рекомендуется сдавать кровь примерно через 3 часа после последнего кормления.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slides/slide5.xml><?xml version="1.0" encoding="utf-8"?>
<p:sld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mc:Ignorable="co co-ooxml w14 x14 w15" show="true" showMasterSp="true">
  <p:cSld name="">
    <p:spTree>
      <p:nvGrpSpPr>
        <p:cNvPr hidden="false" id="176" name="GroupShape 176"/>
        <p:cNvGrpSpPr/>
        <p:nvPr isPhoto="false"/>
      </p:nvGrpSpPr>
      <p:grpSpPr>
        <a:xfrm flipH="false" flipV="false" rot="0">
          <a:off x="0" y="0"/>
          <a:ext cx="0" cy="0"/>
          <a:chOff x="0" y="0"/>
          <a:chExt cx="0" cy="0"/>
        </a:xfrm>
      </p:grpSpPr>
      <p:pic>
        <p:nvPicPr>
          <p:cNvPr hidden="false" id="178" name="Picture 178"/>
          <p:cNvPicPr preferRelativeResize="true"/>
          <p:nvPr isPhoto="false"/>
        </p:nvPicPr>
        <p:blipFill>
          <a:blip r:embed="rId1"/>
          <a:stretch/>
        </p:blipFill>
        <p:spPr>
          <a:xfrm flipH="false" flipV="false" rot="0">
            <a:off x="7132319" y="4362995"/>
            <a:ext cx="3631475" cy="1920240"/>
          </a:xfrm>
          <a:prstGeom prst="rect">
            <a:avLst/>
          </a:prstGeom>
        </p:spPr>
      </p:pic>
      <p:sp>
        <p:nvSpPr>
          <p:cNvPr hidden="false" id="179" name="Shape 179"/>
          <p:cNvSpPr txBox="false"/>
          <p:nvPr isPhoto="false"/>
        </p:nvSpPr>
        <p:spPr>
          <a:xfrm flipH="false" flipV="false" rot="0"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bIns="45720" lIns="91440" rIns="91440" tIns="45720" vert="horz" wrap="square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80" name="Shape 180"/>
          <p:cNvSpPr txBox="false"/>
          <p:nvPr isPhoto="false"/>
        </p:nvSpPr>
        <p:spPr>
          <a:xfrm flipH="false" flipV="false" rot="0">
            <a:off x="307974" y="7936"/>
            <a:ext cx="5269865" cy="5269882"/>
          </a:xfrm>
          <a:prstGeom prst="rect">
            <a:avLst/>
          </a:prstGeom>
          <a:noFill/>
        </p:spPr>
        <p:txBody>
          <a:bodyPr anchor="t" bIns="45720" lIns="91440" rIns="91440" tIns="45720" vert="horz" wrap="square"/>
          <a:p>
            <a:pPr algn="l" indent="0" marL="0"/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pic>
        <p:nvPicPr>
          <p:cNvPr hidden="false" id="182" name="Picture 182"/>
          <p:cNvPicPr preferRelativeResize="true"/>
          <p:nvPr isPhoto="false"/>
        </p:nvPicPr>
        <p:blipFill>
          <a:blip r:embed="rId2"/>
          <a:stretch/>
        </p:blipFill>
        <p:spPr>
          <a:xfrm flipH="false" flipV="false" rot="0">
            <a:off x="1208859" y="4226257"/>
            <a:ext cx="3990159" cy="2103122"/>
          </a:xfrm>
          <a:prstGeom prst="rect">
            <a:avLst/>
          </a:prstGeom>
        </p:spPr>
      </p:pic>
      <p:sp>
        <p:nvSpPr>
          <p:cNvPr hidden="false" id="183" name="Shape 183"/>
          <p:cNvSpPr txBox="false"/>
          <p:nvPr isPhoto="false"/>
        </p:nvSpPr>
        <p:spPr>
          <a:xfrm flipH="false" flipV="false" rot="0">
            <a:off x="307975" y="470262"/>
            <a:ext cx="11357156" cy="649188"/>
          </a:xfrm>
          <a:prstGeom prst="flowChartTerminator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75000"/>
              </a:schemeClr>
            </a:solidFill>
            <a:prstDash val="solid"/>
          </a:ln>
        </p:spPr>
        <p:txBody>
          <a:bodyPr bIns="45720" lIns="91440" rIns="91440" tIns="45720" wrap="square">
            <a:spAutoFit/>
          </a:bodyPr>
          <a:p>
            <a:pPr algn="ctr" indent="0" marL="0"/>
            <a:r>
              <a:rPr sz="24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чего проводят расширенный неонатальный скрининг?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hidden="false" id="184" name="Shape 184"/>
          <p:cNvSpPr txBox="false"/>
          <p:nvPr isPhoto="false"/>
        </p:nvSpPr>
        <p:spPr>
          <a:xfrm flipH="false" flipV="false" rot="0">
            <a:off x="307974" y="1411771"/>
            <a:ext cx="11357157" cy="2724150"/>
          </a:xfrm>
          <a:prstGeom prst="flowChartAlternateProcess">
            <a:avLst/>
          </a:prstGeom>
          <a:solidFill>
            <a:schemeClr val="tx1"/>
          </a:solidFill>
        </p:spPr>
        <p:txBody>
          <a:bodyPr bIns="45720" lIns="91440" rIns="91440" tIns="45720" wrap="square">
            <a:spAutoFit/>
          </a:bodyPr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Расширенный неонатальный скрининг проводят для выявления различных наследственных заболеваний. Эти заболевания могут быть незаметны при рождении и проявиться только в будущем, но раннее их выявление помогает вовремя начать лечение и уменьшить риск возможных осложнений.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 indent="0" marL="0"/>
            <a:endParaRPr sz="2200">
              <a:solidFill>
                <a:schemeClr val="bg1"/>
              </a:solidFill>
              <a:latin typeface="+mn-lt"/>
              <a:ea typeface="+mn-ea"/>
              <a:cs typeface="+mn-cs"/>
            </a:endParaRPr>
          </a:p>
          <a:p>
            <a:pPr algn="just" indent="0" marL="0"/>
            <a:r>
              <a:rPr sz="2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Специалисты рассчитывают, что внедрение расширенного скрининга позволит существенно снизить заболеваемость и смертность среди детей.</a:t>
            </a:r>
            <a:endParaRPr sz="18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</p:sld>
</file>

<file path=ppt/theme/theme1.xml><?xml version="1.0" encoding="utf-8"?>
<a:theme xmlns:a="http://schemas.openxmlformats.org/drawingml/2006/main" xmlns:a15="http://schemas.microsoft.com/office/drawing/2012/main" xmlns:asvg="http://schemas.microsoft.com/office/drawing/2016/SVG/main" xmlns:c="http://schemas.openxmlformats.org/drawingml/2006/chart" xmlns:co="http://ncloudtech.com" xmlns:co-ooxml="http://ncloudtech.com/ooxml" xmlns:m="http://schemas.openxmlformats.org/officeDocument/2006/math" xmlns:mc="http://schemas.openxmlformats.org/markup-compatibility/2006" xmlns:o="urn:schemas-microsoft-com:office:office" xmlns:p="http://schemas.openxmlformats.org/presentationml/2006/main" xmlns:pic="http://schemas.openxmlformats.org/drawingml/2006/picture" xmlns:r="http://schemas.openxmlformats.org/officeDocument/2006/relationships" xmlns:s="http://schemas.openxmlformats.org/officeDocument/2006/sharedTypes" xmlns:sl="http://schemas.openxmlformats.org/schemaLibrary/2006/main" xmlns:v="urn:schemas-microsoft-com:vml" xmlns:w="http://schemas.openxmlformats.org/wordprocessingml/2006/main" xmlns:w10="urn:schemas-microsoft-com:office:word" xmlns:w14="http://schemas.microsoft.com/office/word/2010/wordml" xmlns:w15="http://schemas.microsoft.com/office/word/2012/wordml" xmlns:wp="http://schemas.openxmlformats.org/drawingml/2006/wordprocessingDrawing" xmlns:wpg="http://schemas.microsoft.com/office/word/2010/wordprocessingGroup" xmlns:wps="http://schemas.microsoft.com/office/word/2010/wordprocessingShape" xmlns:x="urn:schemas-microsoft-com:office:excel" xmlns:x12ac="http://schemas.microsoft.com/office/spreadsheetml/2011/1/ac" xmlns:x14="http://schemas.microsoft.com/office/spreadsheetml/2009/9/main" xmlns:xdr="http://schemas.openxmlformats.org/drawingml/2006/spreadsheetDrawing" xmlns:xm="http://schemas.microsoft.com/office/excel/2006/main" name="Небеса">
  <a:themeElements>
    <a:clrScheme name="Celestial">
      <a:dk1>
        <a:srgbClr val="000000"/>
      </a:dk1>
      <a:lt1>
        <a:srgbClr val="FFFFFF"/>
      </a:lt1>
      <a:dk2>
        <a:srgbClr val="104C7E"/>
      </a:dk2>
      <a:lt2>
        <a:srgbClr val="EBEBEB"/>
      </a:lt2>
      <a:accent1>
        <a:srgbClr val="94CE67"/>
      </a:accent1>
      <a:accent2>
        <a:srgbClr val="49D1CD"/>
      </a:accent2>
      <a:accent3>
        <a:srgbClr val="61A5D6"/>
      </a:accent3>
      <a:accent4>
        <a:srgbClr val="9D8CD3"/>
      </a:accent4>
      <a:accent5>
        <a:srgbClr val="E45C8A"/>
      </a:accent5>
      <a:accent6>
        <a:srgbClr val="F98C61"/>
      </a:accent6>
      <a:hlink>
        <a:srgbClr val="AAF172"/>
      </a:hlink>
      <a:folHlink>
        <a:srgbClr val="E7F19A"/>
      </a:folHlink>
    </a:clrScheme>
    <a:fontScheme name="Celestial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Celestial">
      <a:fillStyleLst>
        <a:solidFill>
          <a:schemeClr val="phClr"/>
        </a:solidFill>
        <a:gradFill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</a:gradFill>
        <a:gradFill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</a:gradFill>
      </a:fillStyleLst>
      <a:lnStyleLst>
        <a:ln w="9525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</a:gradFill>
        <a:noFill/>
      </a:bgFillStyleLst>
    </a:fmtScheme>
  </a:themeElements>
</a:theme>
</file>

<file path=docProps/app.xml><?xml version="1.0" encoding="utf-8"?>
<Properties xmlns="http://schemas.openxmlformats.org/officeDocument/2006/extended-properties">
  <Template>Normal.dotm</Template>
  <TotalTime>0</TotalTime>
  <DocSecurity>0</DocSecurity>
  <ScaleCrop>false</ScaleCrop>
  <Application>MyOffice-CoreFramework-Android/34-1238.862.9476.867.1@5688b07644a86ad6926e24f04b4906eb4758a8c9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modified xsi:type="dcterms:W3CDTF">2024-08-27T10:58:27Z</dcterms:modified>
</cp:coreProperties>
</file>